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61" r:id="rId4"/>
    <p:sldId id="258" r:id="rId5"/>
    <p:sldId id="262" r:id="rId6"/>
    <p:sldId id="260" r:id="rId7"/>
    <p:sldId id="263" r:id="rId8"/>
    <p:sldId id="266" r:id="rId9"/>
    <p:sldId id="257" r:id="rId10"/>
    <p:sldId id="264"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161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3EAD4768-A6F4-C144-85E2-A6CB5EBF4D44}" type="datetimeFigureOut">
              <a:rPr lang="en-US" smtClean="0"/>
              <a:t>25/02/19</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CF9E5ADD-BDF7-6B47-A965-99609ABFD26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3EAD4768-A6F4-C144-85E2-A6CB5EBF4D44}" type="datetimeFigureOut">
              <a:rPr lang="en-US" smtClean="0"/>
              <a:t>25/02/19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E5ADD-BDF7-6B47-A965-99609ABFD263}"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3EAD4768-A6F4-C144-85E2-A6CB5EBF4D44}" type="datetimeFigureOut">
              <a:rPr lang="en-US" smtClean="0"/>
              <a:t>25/02/19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E5ADD-BDF7-6B47-A965-99609ABFD263}"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3EAD4768-A6F4-C144-85E2-A6CB5EBF4D44}" type="datetimeFigureOut">
              <a:rPr lang="en-US" smtClean="0"/>
              <a:t>25/02/19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9E5ADD-BDF7-6B47-A965-99609ABFD26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EAD4768-A6F4-C144-85E2-A6CB5EBF4D44}" type="datetimeFigureOut">
              <a:rPr lang="en-US" smtClean="0"/>
              <a:t>25/02/19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9E5ADD-BDF7-6B47-A965-99609ABFD26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EAD4768-A6F4-C144-85E2-A6CB5EBF4D44}" type="datetimeFigureOut">
              <a:rPr lang="en-US" smtClean="0"/>
              <a:t>25/02/19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E5ADD-BDF7-6B47-A965-99609ABFD26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3EAD4768-A6F4-C144-85E2-A6CB5EBF4D44}" type="datetimeFigureOut">
              <a:rPr lang="en-US" smtClean="0"/>
              <a:t>25/02/19</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CF9E5ADD-BDF7-6B47-A965-99609ABFD263}"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EAD4768-A6F4-C144-85E2-A6CB5EBF4D44}" type="datetimeFigureOut">
              <a:rPr lang="en-US" smtClean="0"/>
              <a:t>25/02/19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E5ADD-BDF7-6B47-A965-99609ABFD26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EAD4768-A6F4-C144-85E2-A6CB5EBF4D44}" type="datetimeFigureOut">
              <a:rPr lang="en-US" smtClean="0"/>
              <a:t>25/02/19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E5ADD-BDF7-6B47-A965-99609ABFD263}"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3EAD4768-A6F4-C144-85E2-A6CB5EBF4D44}" type="datetimeFigureOut">
              <a:rPr lang="en-US" smtClean="0"/>
              <a:t>25/02/19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E5ADD-BDF7-6B47-A965-99609ABFD26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3EAD4768-A6F4-C144-85E2-A6CB5EBF4D44}" type="datetimeFigureOut">
              <a:rPr lang="en-US" smtClean="0"/>
              <a:t>25/02/19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E5ADD-BDF7-6B47-A965-99609ABFD2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3EAD4768-A6F4-C144-85E2-A6CB5EBF4D44}" type="datetimeFigureOut">
              <a:rPr lang="en-US" smtClean="0"/>
              <a:t>25/02/19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E5ADD-BDF7-6B47-A965-99609ABFD2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GB"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3EAD4768-A6F4-C144-85E2-A6CB5EBF4D44}" type="datetimeFigureOut">
              <a:rPr lang="en-US" smtClean="0"/>
              <a:t>25/02/19</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CF9E5ADD-BDF7-6B47-A965-99609ABFD263}"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GB"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GB"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3EAD4768-A6F4-C144-85E2-A6CB5EBF4D44}" type="datetimeFigureOut">
              <a:rPr lang="en-US" smtClean="0"/>
              <a:t>25/02/19</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CF9E5ADD-BDF7-6B47-A965-99609ABFD263}"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3EAD4768-A6F4-C144-85E2-A6CB5EBF4D44}" type="datetimeFigureOut">
              <a:rPr lang="en-US" smtClean="0"/>
              <a:t>25/02/19</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CF9E5ADD-BDF7-6B47-A965-99609ABFD2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CF9E5ADD-BDF7-6B47-A965-99609ABFD263}"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3EAD4768-A6F4-C144-85E2-A6CB5EBF4D44}" type="datetimeFigureOut">
              <a:rPr lang="en-US" smtClean="0"/>
              <a:t>25/02/19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E5ADD-BDF7-6B47-A965-99609ABFD2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3EAD4768-A6F4-C144-85E2-A6CB5EBF4D44}" type="datetimeFigureOut">
              <a:rPr lang="en-US" smtClean="0"/>
              <a:t>25/02/19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9E5ADD-BDF7-6B47-A965-99609ABFD26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3EAD4768-A6F4-C144-85E2-A6CB5EBF4D44}" type="datetimeFigureOut">
              <a:rPr lang="en-US" smtClean="0"/>
              <a:t>25/02/19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E5ADD-BDF7-6B47-A965-99609ABFD263}"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3EAD4768-A6F4-C144-85E2-A6CB5EBF4D44}" type="datetimeFigureOut">
              <a:rPr lang="en-US" smtClean="0"/>
              <a:t>25/02/19</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CF9E5ADD-BDF7-6B47-A965-99609ABFD26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Prayer Stations</a:t>
            </a:r>
            <a:endParaRPr lang="en-US" dirty="0"/>
          </a:p>
        </p:txBody>
      </p:sp>
      <p:sp>
        <p:nvSpPr>
          <p:cNvPr id="3" name="Subtitle 2"/>
          <p:cNvSpPr>
            <a:spLocks noGrp="1"/>
          </p:cNvSpPr>
          <p:nvPr>
            <p:ph type="subTitle" idx="1"/>
          </p:nvPr>
        </p:nvSpPr>
        <p:spPr/>
        <p:txBody>
          <a:bodyPr/>
          <a:lstStyle/>
          <a:p>
            <a:r>
              <a:rPr lang="en-US" dirty="0" smtClean="0"/>
              <a:t>St Joseph’s primary</a:t>
            </a:r>
            <a:endParaRPr lang="en-US" dirty="0"/>
          </a:p>
        </p:txBody>
      </p:sp>
    </p:spTree>
    <p:extLst>
      <p:ext uri="{BB962C8B-B14F-4D97-AF65-F5344CB8AC3E}">
        <p14:creationId xmlns:p14="http://schemas.microsoft.com/office/powerpoint/2010/main" val="170410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03200"/>
            <a:ext cx="5198533" cy="626533"/>
          </a:xfrm>
        </p:spPr>
        <p:txBody>
          <a:bodyPr/>
          <a:lstStyle/>
          <a:p>
            <a:r>
              <a:rPr lang="en-US" dirty="0" smtClean="0"/>
              <a:t>Example of a station</a:t>
            </a:r>
            <a:endParaRPr lang="en-US" dirty="0"/>
          </a:p>
        </p:txBody>
      </p:sp>
      <p:sp>
        <p:nvSpPr>
          <p:cNvPr id="5" name="Content Placeholder 4"/>
          <p:cNvSpPr>
            <a:spLocks noGrp="1"/>
          </p:cNvSpPr>
          <p:nvPr>
            <p:ph idx="1"/>
          </p:nvPr>
        </p:nvSpPr>
        <p:spPr>
          <a:xfrm>
            <a:off x="457199" y="829733"/>
            <a:ext cx="6508377" cy="6028267"/>
          </a:xfrm>
        </p:spPr>
        <p:txBody>
          <a:bodyPr>
            <a:normAutofit fontScale="25000" lnSpcReduction="20000"/>
          </a:bodyPr>
          <a:lstStyle/>
          <a:p>
            <a:pPr marL="0" indent="0">
              <a:buNone/>
            </a:pPr>
            <a:r>
              <a:rPr lang="en-GB" sz="7200" i="1" dirty="0" smtClean="0">
                <a:latin typeface="ABeeZee"/>
                <a:cs typeface="ABeeZee"/>
              </a:rPr>
              <a:t>We </a:t>
            </a:r>
            <a:r>
              <a:rPr lang="en-GB" sz="7200" i="1" dirty="0">
                <a:latin typeface="ABeeZee"/>
                <a:cs typeface="ABeeZee"/>
              </a:rPr>
              <a:t>are all different, we all have different things going on in our lives, and these button prayers will help you focus on prayers specific to you</a:t>
            </a:r>
            <a:r>
              <a:rPr lang="en-GB" sz="7200" i="1" dirty="0" smtClean="0">
                <a:latin typeface="ABeeZee"/>
                <a:cs typeface="ABeeZee"/>
              </a:rPr>
              <a:t>.</a:t>
            </a:r>
            <a:endParaRPr lang="en-GB" sz="7200" dirty="0">
              <a:latin typeface="ABeeZee"/>
              <a:cs typeface="ABeeZee"/>
            </a:endParaRPr>
          </a:p>
          <a:p>
            <a:pPr marL="0" indent="0">
              <a:buNone/>
            </a:pPr>
            <a:r>
              <a:rPr lang="en-GB" sz="7200" b="1" dirty="0">
                <a:latin typeface="ABeeZee"/>
                <a:cs typeface="ABeeZee"/>
              </a:rPr>
              <a:t>Instructions</a:t>
            </a:r>
            <a:endParaRPr lang="en-GB" sz="7200" dirty="0">
              <a:latin typeface="ABeeZee"/>
              <a:cs typeface="ABeeZee"/>
            </a:endParaRPr>
          </a:p>
          <a:p>
            <a:pPr marL="0" indent="0">
              <a:buNone/>
            </a:pPr>
            <a:r>
              <a:rPr lang="en-GB" sz="7200" dirty="0">
                <a:latin typeface="ABeeZee"/>
                <a:cs typeface="ABeeZee"/>
              </a:rPr>
              <a:t>Take a button and hold it, and read the following prompts</a:t>
            </a:r>
            <a:r>
              <a:rPr lang="en-GB" sz="7200" dirty="0" smtClean="0">
                <a:latin typeface="ABeeZee"/>
                <a:cs typeface="ABeeZee"/>
              </a:rPr>
              <a:t>-</a:t>
            </a:r>
            <a:endParaRPr lang="en-GB" sz="7200" dirty="0">
              <a:latin typeface="ABeeZee"/>
              <a:cs typeface="ABeeZee"/>
            </a:endParaRPr>
          </a:p>
          <a:p>
            <a:r>
              <a:rPr lang="en-GB" sz="7200" dirty="0">
                <a:latin typeface="ABeeZee"/>
                <a:cs typeface="ABeeZee"/>
              </a:rPr>
              <a:t>Feel the hardness of the button and think about some one you know going through hard times. Ask God to help them</a:t>
            </a:r>
            <a:r>
              <a:rPr lang="en-GB" sz="7200" dirty="0" smtClean="0">
                <a:latin typeface="ABeeZee"/>
                <a:cs typeface="ABeeZee"/>
              </a:rPr>
              <a:t>.</a:t>
            </a:r>
            <a:endParaRPr lang="en-GB" sz="7200" dirty="0">
              <a:latin typeface="ABeeZee"/>
              <a:cs typeface="ABeeZee"/>
            </a:endParaRPr>
          </a:p>
          <a:p>
            <a:r>
              <a:rPr lang="en-GB" sz="7200" dirty="0">
                <a:latin typeface="ABeeZee"/>
                <a:cs typeface="ABeeZee"/>
              </a:rPr>
              <a:t>Buttons are used to fasten clothes together. Ask God to bring together people you have fallen out and moved apart from. Pray that he will bring peace and bring you back together</a:t>
            </a:r>
            <a:r>
              <a:rPr lang="en-GB" sz="7200" dirty="0" smtClean="0">
                <a:latin typeface="ABeeZee"/>
                <a:cs typeface="ABeeZee"/>
              </a:rPr>
              <a:t>.</a:t>
            </a:r>
            <a:endParaRPr lang="en-GB" sz="7200" dirty="0">
              <a:latin typeface="ABeeZee"/>
              <a:cs typeface="ABeeZee"/>
            </a:endParaRPr>
          </a:p>
          <a:p>
            <a:r>
              <a:rPr lang="en-GB" sz="7200" dirty="0">
                <a:latin typeface="ABeeZee"/>
                <a:cs typeface="ABeeZee"/>
              </a:rPr>
              <a:t>Look at the button and see how many holes it has. Think of that number of things you would like to say thank you to God for.</a:t>
            </a:r>
          </a:p>
          <a:p>
            <a:r>
              <a:rPr lang="en-GB" sz="7200" dirty="0">
                <a:latin typeface="ABeeZee"/>
                <a:cs typeface="ABeeZee"/>
              </a:rPr>
              <a:t> </a:t>
            </a:r>
            <a:r>
              <a:rPr lang="en-GB" sz="7200" dirty="0" smtClean="0">
                <a:latin typeface="ABeeZee"/>
                <a:cs typeface="ABeeZee"/>
              </a:rPr>
              <a:t>Look </a:t>
            </a:r>
            <a:r>
              <a:rPr lang="en-GB" sz="7200" dirty="0">
                <a:latin typeface="ABeeZee"/>
                <a:cs typeface="ABeeZee"/>
              </a:rPr>
              <a:t>at the colour of the button and say Thank you to God for something that is that colour</a:t>
            </a:r>
            <a:r>
              <a:rPr lang="en-GB" sz="7200" dirty="0" smtClean="0">
                <a:latin typeface="ABeeZee"/>
                <a:cs typeface="ABeeZee"/>
              </a:rPr>
              <a:t>.</a:t>
            </a:r>
            <a:endParaRPr lang="en-GB" sz="7200" dirty="0">
              <a:latin typeface="ABeeZee"/>
              <a:cs typeface="ABeeZee"/>
            </a:endParaRPr>
          </a:p>
          <a:p>
            <a:r>
              <a:rPr lang="en-GB" sz="7200" dirty="0">
                <a:latin typeface="ABeeZee"/>
                <a:cs typeface="ABeeZee"/>
              </a:rPr>
              <a:t>Place the button back in the box.</a:t>
            </a:r>
          </a:p>
          <a:p>
            <a:endParaRPr lang="en-US" sz="7200" dirty="0">
              <a:latin typeface="ABeeZee"/>
              <a:cs typeface="ABeeZee"/>
            </a:endParaRPr>
          </a:p>
        </p:txBody>
      </p:sp>
    </p:spTree>
    <p:extLst>
      <p:ext uri="{BB962C8B-B14F-4D97-AF65-F5344CB8AC3E}">
        <p14:creationId xmlns:p14="http://schemas.microsoft.com/office/powerpoint/2010/main" val="2597499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from children</a:t>
            </a:r>
            <a:endParaRPr lang="en-US" dirty="0"/>
          </a:p>
        </p:txBody>
      </p:sp>
      <p:sp>
        <p:nvSpPr>
          <p:cNvPr id="3" name="Content Placeholder 2"/>
          <p:cNvSpPr>
            <a:spLocks noGrp="1"/>
          </p:cNvSpPr>
          <p:nvPr>
            <p:ph idx="1"/>
          </p:nvPr>
        </p:nvSpPr>
        <p:spPr/>
        <p:txBody>
          <a:bodyPr/>
          <a:lstStyle/>
          <a:p>
            <a:pPr marL="0" indent="0">
              <a:buNone/>
            </a:pPr>
            <a:r>
              <a:rPr lang="en-US" dirty="0" smtClean="0"/>
              <a:t>“I like how you can pray using different things like chains, </a:t>
            </a:r>
            <a:r>
              <a:rPr lang="en-US" dirty="0" err="1" smtClean="0"/>
              <a:t>lego</a:t>
            </a:r>
            <a:r>
              <a:rPr lang="en-US" dirty="0" smtClean="0"/>
              <a:t>, sand, my </a:t>
            </a:r>
            <a:r>
              <a:rPr lang="en-US" dirty="0" err="1" smtClean="0"/>
              <a:t>favourite</a:t>
            </a:r>
            <a:r>
              <a:rPr lang="en-US" dirty="0" smtClean="0"/>
              <a:t> was the penny” Samuel</a:t>
            </a:r>
          </a:p>
          <a:p>
            <a:pPr marL="0" indent="0">
              <a:buNone/>
            </a:pPr>
            <a:r>
              <a:rPr lang="en-US" dirty="0" smtClean="0"/>
              <a:t>‘I like to go the chapel for prayer stations, it is very peaceful, seeing the whole class, moving around praying at each station’ Sophie</a:t>
            </a:r>
          </a:p>
          <a:p>
            <a:pPr marL="0" indent="0">
              <a:buNone/>
            </a:pPr>
            <a:r>
              <a:rPr lang="en-US" dirty="0" smtClean="0"/>
              <a:t>‘the prayer stations make us think about saying prayers differently than the way we say them in class or in church’ </a:t>
            </a:r>
            <a:r>
              <a:rPr lang="en-US" dirty="0" err="1" smtClean="0"/>
              <a:t>Zuzia</a:t>
            </a:r>
            <a:endParaRPr lang="en-US" dirty="0" smtClean="0"/>
          </a:p>
          <a:p>
            <a:endParaRPr lang="en-US" dirty="0"/>
          </a:p>
        </p:txBody>
      </p:sp>
    </p:spTree>
    <p:extLst>
      <p:ext uri="{BB962C8B-B14F-4D97-AF65-F5344CB8AC3E}">
        <p14:creationId xmlns:p14="http://schemas.microsoft.com/office/powerpoint/2010/main" val="412288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Prayer station in action</a:t>
            </a:r>
            <a:endParaRPr lang="en-US" dirty="0"/>
          </a:p>
        </p:txBody>
      </p:sp>
      <p:pic>
        <p:nvPicPr>
          <p:cNvPr id="4" name="Content Placeholder 3" descr="2018-03-13 14.28.39.jpg"/>
          <p:cNvPicPr>
            <a:picLocks noGrp="1" noChangeAspect="1"/>
          </p:cNvPicPr>
          <p:nvPr>
            <p:ph idx="1"/>
          </p:nvPr>
        </p:nvPicPr>
        <p:blipFill>
          <a:blip r:embed="rId2">
            <a:extLst>
              <a:ext uri="{28A0092B-C50C-407E-A947-70E740481C1C}">
                <a14:useLocalDpi xmlns:a14="http://schemas.microsoft.com/office/drawing/2010/main" val="0"/>
              </a:ext>
            </a:extLst>
          </a:blip>
          <a:srcRect t="9886" b="9886"/>
          <a:stretch>
            <a:fillRect/>
          </a:stretch>
        </p:blipFill>
        <p:spPr/>
      </p:pic>
    </p:spTree>
    <p:extLst>
      <p:ext uri="{BB962C8B-B14F-4D97-AF65-F5344CB8AC3E}">
        <p14:creationId xmlns:p14="http://schemas.microsoft.com/office/powerpoint/2010/main" val="117819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Prayer Stations work.</a:t>
            </a:r>
            <a:br>
              <a:rPr lang="en-US" dirty="0" smtClean="0"/>
            </a:br>
            <a:endParaRPr lang="en-US" dirty="0"/>
          </a:p>
        </p:txBody>
      </p:sp>
      <p:sp>
        <p:nvSpPr>
          <p:cNvPr id="3" name="Content Placeholder 2"/>
          <p:cNvSpPr>
            <a:spLocks noGrp="1"/>
          </p:cNvSpPr>
          <p:nvPr>
            <p:ph idx="1"/>
          </p:nvPr>
        </p:nvSpPr>
        <p:spPr/>
        <p:txBody>
          <a:bodyPr/>
          <a:lstStyle/>
          <a:p>
            <a:r>
              <a:rPr lang="en-US" dirty="0" smtClean="0"/>
              <a:t>7 </a:t>
            </a:r>
            <a:r>
              <a:rPr lang="mr-IN" dirty="0" smtClean="0"/>
              <a:t>–</a:t>
            </a:r>
            <a:r>
              <a:rPr lang="en-US" dirty="0" smtClean="0"/>
              <a:t> 10 prayer stations on a theme.</a:t>
            </a:r>
          </a:p>
          <a:p>
            <a:r>
              <a:rPr lang="en-US" dirty="0" smtClean="0"/>
              <a:t>Children work their way around the stations, in small groups of 3/5 children.</a:t>
            </a:r>
          </a:p>
          <a:p>
            <a:r>
              <a:rPr lang="en-US" dirty="0" smtClean="0"/>
              <a:t>Each group spends 3-5 minutes at each station.</a:t>
            </a:r>
          </a:p>
          <a:p>
            <a:r>
              <a:rPr lang="en-US" dirty="0" smtClean="0"/>
              <a:t>Teacher can ring bell to indicate time to move onto the next station.</a:t>
            </a:r>
          </a:p>
          <a:p>
            <a:r>
              <a:rPr lang="en-US" dirty="0" smtClean="0"/>
              <a:t>At end, stations need tidied </a:t>
            </a:r>
            <a:r>
              <a:rPr lang="mr-IN" dirty="0" smtClean="0"/>
              <a:t>–</a:t>
            </a:r>
            <a:r>
              <a:rPr lang="en-US" dirty="0" smtClean="0"/>
              <a:t> </a:t>
            </a:r>
            <a:r>
              <a:rPr lang="en-US" dirty="0" err="1" smtClean="0"/>
              <a:t>ie</a:t>
            </a:r>
            <a:r>
              <a:rPr lang="en-US" dirty="0" smtClean="0"/>
              <a:t> candles turned off, stones replaced etc.</a:t>
            </a:r>
            <a:endParaRPr lang="en-US" dirty="0"/>
          </a:p>
        </p:txBody>
      </p:sp>
    </p:spTree>
    <p:extLst>
      <p:ext uri="{BB962C8B-B14F-4D97-AF65-F5344CB8AC3E}">
        <p14:creationId xmlns:p14="http://schemas.microsoft.com/office/powerpoint/2010/main" val="20276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Advent Prayer Stations</a:t>
            </a:r>
            <a:br>
              <a:rPr lang="en-US" dirty="0" smtClean="0"/>
            </a:br>
            <a:r>
              <a:rPr lang="en-US" dirty="0" smtClean="0"/>
              <a:t>Pondering/Wondering</a:t>
            </a:r>
            <a:endParaRPr lang="en-US" dirty="0"/>
          </a:p>
        </p:txBody>
      </p:sp>
      <p:pic>
        <p:nvPicPr>
          <p:cNvPr id="4" name="Content Placeholder 3" descr="2016-12-02 16.45.36.jpg"/>
          <p:cNvPicPr>
            <a:picLocks noGrp="1" noChangeAspect="1"/>
          </p:cNvPicPr>
          <p:nvPr>
            <p:ph idx="1"/>
          </p:nvPr>
        </p:nvPicPr>
        <p:blipFill>
          <a:blip r:embed="rId2">
            <a:extLst>
              <a:ext uri="{28A0092B-C50C-407E-A947-70E740481C1C}">
                <a14:useLocalDpi xmlns:a14="http://schemas.microsoft.com/office/drawing/2010/main" val="0"/>
              </a:ext>
            </a:extLst>
          </a:blip>
          <a:srcRect t="19915" b="19915"/>
          <a:stretch>
            <a:fillRect/>
          </a:stretch>
        </p:blipFill>
        <p:spPr/>
      </p:pic>
    </p:spTree>
    <p:extLst>
      <p:ext uri="{BB962C8B-B14F-4D97-AF65-F5344CB8AC3E}">
        <p14:creationId xmlns:p14="http://schemas.microsoft.com/office/powerpoint/2010/main" val="351509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prayer Stations work</a:t>
            </a:r>
            <a:endParaRPr lang="en-US" dirty="0"/>
          </a:p>
        </p:txBody>
      </p:sp>
      <p:sp>
        <p:nvSpPr>
          <p:cNvPr id="3" name="Content Placeholder 2"/>
          <p:cNvSpPr>
            <a:spLocks noGrp="1"/>
          </p:cNvSpPr>
          <p:nvPr>
            <p:ph idx="1"/>
          </p:nvPr>
        </p:nvSpPr>
        <p:spPr/>
        <p:txBody>
          <a:bodyPr/>
          <a:lstStyle/>
          <a:p>
            <a:r>
              <a:rPr lang="en-US" dirty="0" smtClean="0"/>
              <a:t>Each prayer station has an information card, that tells the group what to do.</a:t>
            </a:r>
          </a:p>
          <a:p>
            <a:r>
              <a:rPr lang="en-US" dirty="0" smtClean="0"/>
              <a:t>It might have a verse from scripture.</a:t>
            </a:r>
          </a:p>
          <a:p>
            <a:r>
              <a:rPr lang="en-US" dirty="0" smtClean="0"/>
              <a:t>Variety is the key, some they need to write, some they pray silently, whilst others ask them to touch, or eat something as they think on a subject.</a:t>
            </a:r>
          </a:p>
          <a:p>
            <a:endParaRPr lang="en-US" dirty="0"/>
          </a:p>
        </p:txBody>
      </p:sp>
    </p:spTree>
    <p:extLst>
      <p:ext uri="{BB962C8B-B14F-4D97-AF65-F5344CB8AC3E}">
        <p14:creationId xmlns:p14="http://schemas.microsoft.com/office/powerpoint/2010/main" val="3426603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1" y="287868"/>
            <a:ext cx="6333066" cy="1168400"/>
          </a:xfrm>
        </p:spPr>
        <p:txBody>
          <a:bodyPr/>
          <a:lstStyle/>
          <a:p>
            <a:r>
              <a:rPr lang="en-US" dirty="0" smtClean="0"/>
              <a:t>Advent Prayer Stations</a:t>
            </a:r>
            <a:br>
              <a:rPr lang="en-US" dirty="0" smtClean="0"/>
            </a:br>
            <a:r>
              <a:rPr lang="en-US" dirty="0" smtClean="0"/>
              <a:t>The story of Christmas</a:t>
            </a:r>
            <a:endParaRPr lang="en-US" dirty="0"/>
          </a:p>
        </p:txBody>
      </p:sp>
      <p:pic>
        <p:nvPicPr>
          <p:cNvPr id="4" name="Content Placeholder 3" descr="2018-12-21 12.55.24.jpg"/>
          <p:cNvPicPr>
            <a:picLocks noGrp="1" noChangeAspect="1"/>
          </p:cNvPicPr>
          <p:nvPr>
            <p:ph idx="1"/>
          </p:nvPr>
        </p:nvPicPr>
        <p:blipFill>
          <a:blip r:embed="rId2">
            <a:extLst>
              <a:ext uri="{28A0092B-C50C-407E-A947-70E740481C1C}">
                <a14:useLocalDpi xmlns:a14="http://schemas.microsoft.com/office/drawing/2010/main" val="0"/>
              </a:ext>
            </a:extLst>
          </a:blip>
          <a:srcRect l="-37049" r="-37049"/>
          <a:stretch>
            <a:fillRect/>
          </a:stretch>
        </p:blipFill>
        <p:spPr>
          <a:xfrm>
            <a:off x="457200" y="1659468"/>
            <a:ext cx="6508750" cy="4466696"/>
          </a:xfrm>
        </p:spPr>
      </p:pic>
    </p:spTree>
    <p:extLst>
      <p:ext uri="{BB962C8B-B14F-4D97-AF65-F5344CB8AC3E}">
        <p14:creationId xmlns:p14="http://schemas.microsoft.com/office/powerpoint/2010/main" val="3466054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Prayer Stations work</a:t>
            </a:r>
            <a:endParaRPr lang="en-US" dirty="0"/>
          </a:p>
        </p:txBody>
      </p:sp>
      <p:sp>
        <p:nvSpPr>
          <p:cNvPr id="3" name="Content Placeholder 2"/>
          <p:cNvSpPr>
            <a:spLocks noGrp="1"/>
          </p:cNvSpPr>
          <p:nvPr>
            <p:ph idx="1"/>
          </p:nvPr>
        </p:nvSpPr>
        <p:spPr/>
        <p:txBody>
          <a:bodyPr/>
          <a:lstStyle/>
          <a:p>
            <a:r>
              <a:rPr lang="en-US" dirty="0" smtClean="0"/>
              <a:t>We have prayer stations in the chapel now every September</a:t>
            </a:r>
          </a:p>
          <a:p>
            <a:r>
              <a:rPr lang="en-US" dirty="0" smtClean="0"/>
              <a:t>We have had a ‘love’ theme and also a theme of the ‘I am’ statements.</a:t>
            </a:r>
          </a:p>
          <a:p>
            <a:r>
              <a:rPr lang="en-US" dirty="0" smtClean="0"/>
              <a:t>We have prayer stations in the chapel every Advent and Lent season too.</a:t>
            </a:r>
          </a:p>
          <a:p>
            <a:r>
              <a:rPr lang="en-US" dirty="0" smtClean="0"/>
              <a:t>They are available for a ¾ week period, and classes sign up on a time table each week.</a:t>
            </a:r>
            <a:endParaRPr lang="en-US" dirty="0"/>
          </a:p>
        </p:txBody>
      </p:sp>
    </p:spTree>
    <p:extLst>
      <p:ext uri="{BB962C8B-B14F-4D97-AF65-F5344CB8AC3E}">
        <p14:creationId xmlns:p14="http://schemas.microsoft.com/office/powerpoint/2010/main" val="238906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6203576" cy="762000"/>
          </a:xfrm>
        </p:spPr>
        <p:txBody>
          <a:bodyPr/>
          <a:lstStyle/>
          <a:p>
            <a:r>
              <a:rPr lang="en-US" dirty="0" smtClean="0"/>
              <a:t>Picture of a prayer station</a:t>
            </a:r>
            <a:br>
              <a:rPr lang="en-US" dirty="0" smtClean="0"/>
            </a:br>
            <a:endParaRPr lang="en-US" dirty="0"/>
          </a:p>
        </p:txBody>
      </p:sp>
      <p:pic>
        <p:nvPicPr>
          <p:cNvPr id="4" name="Content Placeholder 3" descr="2018-08-30 08.11.06.jpg"/>
          <p:cNvPicPr>
            <a:picLocks noGrp="1" noChangeAspect="1"/>
          </p:cNvPicPr>
          <p:nvPr>
            <p:ph idx="1"/>
          </p:nvPr>
        </p:nvPicPr>
        <p:blipFill>
          <a:blip r:embed="rId2">
            <a:extLst>
              <a:ext uri="{28A0092B-C50C-407E-A947-70E740481C1C}">
                <a14:useLocalDpi xmlns:a14="http://schemas.microsoft.com/office/drawing/2010/main" val="0"/>
              </a:ext>
            </a:extLst>
          </a:blip>
          <a:srcRect t="9886" b="9886"/>
          <a:stretch>
            <a:fillRect/>
          </a:stretch>
        </p:blipFill>
        <p:spPr>
          <a:xfrm>
            <a:off x="457199" y="1473200"/>
            <a:ext cx="6508377" cy="4652963"/>
          </a:xfrm>
        </p:spPr>
      </p:pic>
    </p:spTree>
    <p:extLst>
      <p:ext uri="{BB962C8B-B14F-4D97-AF65-F5344CB8AC3E}">
        <p14:creationId xmlns:p14="http://schemas.microsoft.com/office/powerpoint/2010/main" val="324882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Lent prayer stations</a:t>
            </a:r>
            <a:endParaRPr lang="en-US" dirty="0"/>
          </a:p>
        </p:txBody>
      </p:sp>
      <p:pic>
        <p:nvPicPr>
          <p:cNvPr id="4" name="Content Placeholder 3" descr="2017-03-08 19.09.18.jpg"/>
          <p:cNvPicPr>
            <a:picLocks noGrp="1" noChangeAspect="1"/>
          </p:cNvPicPr>
          <p:nvPr>
            <p:ph idx="1"/>
          </p:nvPr>
        </p:nvPicPr>
        <p:blipFill>
          <a:blip r:embed="rId2">
            <a:extLst>
              <a:ext uri="{28A0092B-C50C-407E-A947-70E740481C1C}">
                <a14:useLocalDpi xmlns:a14="http://schemas.microsoft.com/office/drawing/2010/main" val="0"/>
              </a:ext>
            </a:extLst>
          </a:blip>
          <a:srcRect t="19915" b="19915"/>
          <a:stretch>
            <a:fillRect/>
          </a:stretch>
        </p:blipFill>
        <p:spPr/>
      </p:pic>
    </p:spTree>
    <p:extLst>
      <p:ext uri="{BB962C8B-B14F-4D97-AF65-F5344CB8AC3E}">
        <p14:creationId xmlns:p14="http://schemas.microsoft.com/office/powerpoint/2010/main" val="2640213426"/>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32</TotalTime>
  <Words>440</Words>
  <Application>Microsoft Macintosh PowerPoint</Application>
  <PresentationFormat>On-screen Show (4:3)</PresentationFormat>
  <Paragraphs>35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Plaza</vt:lpstr>
      <vt:lpstr>Prayer Stations</vt:lpstr>
      <vt:lpstr>Prayer station in action</vt:lpstr>
      <vt:lpstr>How Prayer Stations work. </vt:lpstr>
      <vt:lpstr>Advent Prayer Stations Pondering/Wondering</vt:lpstr>
      <vt:lpstr>How prayer Stations work</vt:lpstr>
      <vt:lpstr>Advent Prayer Stations The story of Christmas</vt:lpstr>
      <vt:lpstr>How Prayer Stations work</vt:lpstr>
      <vt:lpstr>Picture of a prayer station </vt:lpstr>
      <vt:lpstr>Lent prayer stations</vt:lpstr>
      <vt:lpstr>Example of a station</vt:lpstr>
      <vt:lpstr>Feedback from children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Stations</dc:title>
  <dc:creator>Stephanie Scott</dc:creator>
  <cp:lastModifiedBy>Stephanie Scott</cp:lastModifiedBy>
  <cp:revision>4</cp:revision>
  <dcterms:created xsi:type="dcterms:W3CDTF">2019-02-25T20:57:41Z</dcterms:created>
  <dcterms:modified xsi:type="dcterms:W3CDTF">2019-02-25T21:30:08Z</dcterms:modified>
</cp:coreProperties>
</file>